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7" r:id="rId8"/>
    <p:sldId id="260" r:id="rId9"/>
    <p:sldId id="259" r:id="rId10"/>
    <p:sldId id="265" r:id="rId11"/>
    <p:sldId id="261" r:id="rId12"/>
    <p:sldId id="266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EE9FE-5975-4CD3-AFD9-01CFA6D8A35D}" v="4" dt="2020-10-08T10:13:07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4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5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8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8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0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13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88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6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9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13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3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3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6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0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7B95A9B-3600-4213-B821-875D8CE8EC9E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E259F4A-81F6-424E-8317-D1372553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7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3F794-825B-4BBA-A0F0-6D4B29180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643" y="1335157"/>
            <a:ext cx="10760765" cy="1815548"/>
          </a:xfrm>
        </p:spPr>
        <p:txBody>
          <a:bodyPr/>
          <a:lstStyle/>
          <a:p>
            <a:r>
              <a:rPr lang="en-GB" b="1" dirty="0"/>
              <a:t>Welcome to the </a:t>
            </a:r>
            <a:br>
              <a:rPr lang="en-GB" b="1" dirty="0"/>
            </a:br>
            <a:r>
              <a:rPr lang="en-GB" b="1" dirty="0"/>
              <a:t>Year 3 and 4 Homework zoom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87267-23C5-4EA6-A5E6-6F79C1B6232F}"/>
              </a:ext>
            </a:extLst>
          </p:cNvPr>
          <p:cNvSpPr txBox="1"/>
          <p:nvPr/>
        </p:nvSpPr>
        <p:spPr>
          <a:xfrm>
            <a:off x="1298713" y="3429000"/>
            <a:ext cx="88922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Please turn your camera on </a:t>
            </a:r>
          </a:p>
          <a:p>
            <a:r>
              <a:rPr lang="en-GB" sz="3600" dirty="0">
                <a:solidFill>
                  <a:schemeClr val="bg1"/>
                </a:solidFill>
              </a:rPr>
              <a:t>and put yourself on mute</a:t>
            </a:r>
            <a:r>
              <a:rPr lang="en-GB" dirty="0"/>
              <a:t>.</a:t>
            </a:r>
          </a:p>
          <a:p>
            <a:r>
              <a:rPr lang="en-GB" sz="2800" dirty="0">
                <a:solidFill>
                  <a:schemeClr val="bg1"/>
                </a:solidFill>
              </a:rPr>
              <a:t>Please save any questions until the end or ask your child’s class teacher directly. The chat function will not be monitored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89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5D1C-185C-42D6-A8A2-C71F8E5B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Catch-up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19B3-A4CD-4D46-8DFD-9F773540D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By invitation only </a:t>
            </a:r>
          </a:p>
          <a:p>
            <a:r>
              <a:rPr lang="en-GB" sz="2400" dirty="0"/>
              <a:t>Identified areas of further support (confidence, revision, build on foundations) </a:t>
            </a:r>
          </a:p>
          <a:p>
            <a:r>
              <a:rPr lang="en-GB" sz="2400" dirty="0"/>
              <a:t>Change termly – new invitations will go out accordingly </a:t>
            </a:r>
          </a:p>
          <a:p>
            <a:r>
              <a:rPr lang="en-GB" sz="2400" dirty="0"/>
              <a:t>Any questions about individual children, please contact class teacher </a:t>
            </a:r>
          </a:p>
        </p:txBody>
      </p:sp>
    </p:spTree>
    <p:extLst>
      <p:ext uri="{BB962C8B-B14F-4D97-AF65-F5344CB8AC3E}">
        <p14:creationId xmlns:p14="http://schemas.microsoft.com/office/powerpoint/2010/main" val="227468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560C3-F715-44A8-BDD3-5814E576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3E9F7-71D8-45EB-886C-EB58BD4B4E1D}"/>
              </a:ext>
            </a:extLst>
          </p:cNvPr>
          <p:cNvSpPr txBox="1"/>
          <p:nvPr/>
        </p:nvSpPr>
        <p:spPr>
          <a:xfrm>
            <a:off x="1842052" y="2782957"/>
            <a:ext cx="760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Please contact your child’s class teacher if you have any individual </a:t>
            </a:r>
          </a:p>
        </p:txBody>
      </p:sp>
    </p:spTree>
    <p:extLst>
      <p:ext uri="{BB962C8B-B14F-4D97-AF65-F5344CB8AC3E}">
        <p14:creationId xmlns:p14="http://schemas.microsoft.com/office/powerpoint/2010/main" val="289606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3EFD-65D3-4B72-A4D2-278B5608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new normal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9CA77-42B3-4165-9761-382F996BE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Thank you for all your support so far this year 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400" dirty="0"/>
              <a:t>Emphasis on maths and English </a:t>
            </a:r>
          </a:p>
          <a:p>
            <a:r>
              <a:rPr lang="en-GB" sz="2400" dirty="0"/>
              <a:t>Daily lessons (reading, maths, English, </a:t>
            </a:r>
            <a:r>
              <a:rPr lang="en-GB" sz="2400" dirty="0" err="1"/>
              <a:t>SPaG</a:t>
            </a:r>
            <a:r>
              <a:rPr lang="en-GB" sz="2400" dirty="0"/>
              <a:t>/spelling) </a:t>
            </a:r>
          </a:p>
          <a:p>
            <a:r>
              <a:rPr lang="en-GB" sz="2400" dirty="0"/>
              <a:t>PSHE – wellbeing </a:t>
            </a:r>
          </a:p>
          <a:p>
            <a:r>
              <a:rPr lang="en-GB" sz="2400" dirty="0"/>
              <a:t>Collaborative effort to close the gaps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ECA1B-13C0-49C7-B7B0-FC14AF332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709" y="2347713"/>
            <a:ext cx="1811172" cy="10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3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0A5C-061E-461B-B8B8-734977A5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EF739-240A-4295-A172-64DE15EE4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844350" cy="37442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u="sng" dirty="0"/>
              <a:t>At home </a:t>
            </a:r>
          </a:p>
          <a:p>
            <a:pPr marL="0" indent="0">
              <a:buNone/>
            </a:pPr>
            <a:r>
              <a:rPr lang="en-GB" sz="2400" dirty="0"/>
              <a:t>Daily reading with an adult </a:t>
            </a:r>
            <a:r>
              <a:rPr lang="en-GB" sz="2400" b="1" dirty="0"/>
              <a:t>5 times a week </a:t>
            </a:r>
            <a:r>
              <a:rPr lang="en-GB" sz="2400" dirty="0"/>
              <a:t>(signing reading records) </a:t>
            </a:r>
          </a:p>
          <a:p>
            <a:pPr marL="0" indent="0">
              <a:buNone/>
            </a:pPr>
            <a:r>
              <a:rPr lang="en-GB" sz="2400" dirty="0"/>
              <a:t>Important to read book band books but reading can include books at home</a:t>
            </a:r>
          </a:p>
          <a:p>
            <a:pPr marL="0" indent="0">
              <a:buNone/>
            </a:pPr>
            <a:r>
              <a:rPr lang="en-GB" sz="2400" dirty="0"/>
              <a:t>Focus on comprehension (asking a range of questions) </a:t>
            </a:r>
          </a:p>
          <a:p>
            <a:pPr marL="0" indent="0">
              <a:buNone/>
            </a:pPr>
            <a:r>
              <a:rPr lang="en-GB" sz="2400" b="1" u="sng" dirty="0"/>
              <a:t>At school</a:t>
            </a:r>
          </a:p>
          <a:p>
            <a:pPr marL="0" indent="0">
              <a:buNone/>
            </a:pPr>
            <a:r>
              <a:rPr lang="en-GB" sz="2400" dirty="0"/>
              <a:t>All children will be read with at least once every 2 weeks (could be 1:1 or during book talk). </a:t>
            </a:r>
            <a:r>
              <a:rPr lang="en-GB" sz="2400" b="1" dirty="0"/>
              <a:t>Please can children bring in reading records every day.  </a:t>
            </a:r>
          </a:p>
          <a:p>
            <a:pPr marL="0" indent="0">
              <a:buNone/>
            </a:pPr>
            <a:r>
              <a:rPr lang="en-GB" sz="2400" dirty="0"/>
              <a:t>Groups – HFW and phonics interventions </a:t>
            </a:r>
          </a:p>
        </p:txBody>
      </p:sp>
    </p:spTree>
    <p:extLst>
      <p:ext uri="{BB962C8B-B14F-4D97-AF65-F5344CB8AC3E}">
        <p14:creationId xmlns:p14="http://schemas.microsoft.com/office/powerpoint/2010/main" val="197374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C958-11D3-4C84-9255-7B2CD0FB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308B1-E94F-4CB9-AECF-590F5A2A63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93" y="690611"/>
            <a:ext cx="10824064" cy="5963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72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BE35-70D5-4EB6-8D19-11E47D1C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Homework 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550DF2-209B-4FDC-B2C2-799C4FD30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 fontScale="85000" lnSpcReduction="20000"/>
          </a:bodyPr>
          <a:lstStyle/>
          <a:p>
            <a:r>
              <a:rPr lang="en-GB" sz="2600" dirty="0"/>
              <a:t>Homework is being introduced to support identified areas of development</a:t>
            </a:r>
          </a:p>
          <a:p>
            <a:r>
              <a:rPr lang="en-GB" sz="2600" dirty="0"/>
              <a:t>Set weekly linked with learning in school</a:t>
            </a:r>
          </a:p>
          <a:p>
            <a:r>
              <a:rPr lang="en-GB" sz="2600" dirty="0"/>
              <a:t>Friday to Friday </a:t>
            </a:r>
          </a:p>
          <a:p>
            <a:r>
              <a:rPr lang="en-GB" sz="2600" dirty="0"/>
              <a:t>Homework folders </a:t>
            </a:r>
          </a:p>
          <a:p>
            <a:endParaRPr lang="en-GB" sz="2400" dirty="0"/>
          </a:p>
          <a:p>
            <a:pPr marL="0" indent="0" algn="ctr">
              <a:buNone/>
            </a:pPr>
            <a:r>
              <a:rPr lang="en-GB" sz="3900" b="1" dirty="0"/>
              <a:t>Spelling                      Maths</a:t>
            </a:r>
          </a:p>
          <a:p>
            <a:pPr marL="0" indent="0" algn="ctr">
              <a:buNone/>
            </a:pPr>
            <a:r>
              <a:rPr lang="en-GB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91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A7B7-FC52-4882-B8BC-DF505308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A9F08-B849-4DCE-8BA0-6335B26D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849563" cy="4254500"/>
          </a:xfrm>
        </p:spPr>
        <p:txBody>
          <a:bodyPr>
            <a:normAutofit/>
          </a:bodyPr>
          <a:lstStyle/>
          <a:p>
            <a:r>
              <a:rPr lang="en-GB" sz="2800" dirty="0"/>
              <a:t>New spelling rule every week </a:t>
            </a:r>
          </a:p>
          <a:p>
            <a:r>
              <a:rPr lang="en-GB" sz="2800" dirty="0"/>
              <a:t>Rule will be taught in Monday’s spelling lesson </a:t>
            </a:r>
          </a:p>
          <a:p>
            <a:r>
              <a:rPr lang="en-GB" sz="2800" dirty="0"/>
              <a:t>Follow up lesson on Friday will include activities to assess knowledge of rule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EB91A-910A-4795-A538-D3758043B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63" y="2167400"/>
            <a:ext cx="3125208" cy="42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7277-5020-47BA-95D2-4D4CA184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480" y="861126"/>
            <a:ext cx="8761413" cy="706964"/>
          </a:xfrm>
        </p:spPr>
        <p:txBody>
          <a:bodyPr/>
          <a:lstStyle/>
          <a:p>
            <a:r>
              <a:rPr lang="en-GB" dirty="0"/>
              <a:t>Spelling practise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83531-70E5-44E6-9969-3969DD667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294" y="2217486"/>
            <a:ext cx="8761412" cy="44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1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0251-0207-4DC3-8C3C-BE6EAD2E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1B145-8FE6-4B14-9485-3F0AEA2A7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Consolidation on what has already been taught in maths </a:t>
            </a:r>
          </a:p>
          <a:p>
            <a:r>
              <a:rPr lang="en-GB" sz="2400" dirty="0"/>
              <a:t>1 revision/ recap question, current learning questions, challenge </a:t>
            </a:r>
          </a:p>
          <a:p>
            <a:r>
              <a:rPr lang="en-GB" sz="2400" dirty="0"/>
              <a:t>All content will have been covered – methods will be shown if necessary </a:t>
            </a:r>
          </a:p>
          <a:p>
            <a:r>
              <a:rPr lang="en-GB" sz="2400" dirty="0"/>
              <a:t>Maths homework will be used to support ongoing progress and monitoring of the children’s understanding </a:t>
            </a:r>
          </a:p>
        </p:txBody>
      </p:sp>
    </p:spTree>
    <p:extLst>
      <p:ext uri="{BB962C8B-B14F-4D97-AF65-F5344CB8AC3E}">
        <p14:creationId xmlns:p14="http://schemas.microsoft.com/office/powerpoint/2010/main" val="377493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AF28-C63E-43AE-9394-9E6B649F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4F82-7C14-498A-8B6A-FA7E1F3FA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327" y="1680632"/>
            <a:ext cx="7522040" cy="486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32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192D178BB9A48AC6ADA197B9AC941" ma:contentTypeVersion="12" ma:contentTypeDescription="Create a new document." ma:contentTypeScope="" ma:versionID="1b44ee395bd87843b706370d5ccbbf10">
  <xsd:schema xmlns:xsd="http://www.w3.org/2001/XMLSchema" xmlns:xs="http://www.w3.org/2001/XMLSchema" xmlns:p="http://schemas.microsoft.com/office/2006/metadata/properties" xmlns:ns2="b19df72e-b7aa-421f-b22a-cc84259907de" xmlns:ns3="af1c2bd1-002c-46b0-ade6-4b08e69701ec" targetNamespace="http://schemas.microsoft.com/office/2006/metadata/properties" ma:root="true" ma:fieldsID="c5d3f29c417b3b8d4ac0584ee7eee65a" ns2:_="" ns3:_="">
    <xsd:import namespace="b19df72e-b7aa-421f-b22a-cc84259907de"/>
    <xsd:import namespace="af1c2bd1-002c-46b0-ade6-4b08e6970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df72e-b7aa-421f-b22a-cc84259907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c2bd1-002c-46b0-ade6-4b08e69701e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318E2C-B101-4B44-B289-00563FEB5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9df72e-b7aa-421f-b22a-cc84259907de"/>
    <ds:schemaRef ds:uri="af1c2bd1-002c-46b0-ade6-4b08e69701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56FE5A-60A0-4E63-9853-DAB1957A04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9BAB1F-C87F-4809-9A91-882B94C493D5}">
  <ds:schemaRefs>
    <ds:schemaRef ds:uri="http://purl.org/dc/elements/1.1/"/>
    <ds:schemaRef ds:uri="http://schemas.microsoft.com/office/2006/metadata/properties"/>
    <ds:schemaRef ds:uri="af1c2bd1-002c-46b0-ade6-4b08e69701ec"/>
    <ds:schemaRef ds:uri="http://purl.org/dc/terms/"/>
    <ds:schemaRef ds:uri="http://schemas.microsoft.com/office/2006/documentManagement/types"/>
    <ds:schemaRef ds:uri="b19df72e-b7aa-421f-b22a-cc84259907d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1505</TotalTime>
  <Words>319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Welcome to the  Year 3 and 4 Homework zoom</vt:lpstr>
      <vt:lpstr>A new normal </vt:lpstr>
      <vt:lpstr>Reading </vt:lpstr>
      <vt:lpstr>PowerPoint Presentation</vt:lpstr>
      <vt:lpstr>Homework </vt:lpstr>
      <vt:lpstr>Spelling </vt:lpstr>
      <vt:lpstr>Spelling practise </vt:lpstr>
      <vt:lpstr>Maths </vt:lpstr>
      <vt:lpstr>Methods</vt:lpstr>
      <vt:lpstr>Catch-up Clubs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Juno Class</dc:title>
  <dc:creator>Melissa Rees</dc:creator>
  <cp:lastModifiedBy>Marilyn Evans</cp:lastModifiedBy>
  <cp:revision>9</cp:revision>
  <dcterms:created xsi:type="dcterms:W3CDTF">2019-09-09T14:16:56Z</dcterms:created>
  <dcterms:modified xsi:type="dcterms:W3CDTF">2020-10-08T10:13:07Z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0x010100B19192D178BB9A48AC6ADA197B9AC941</vt:lpwstr>
  </property>
</Properties>
</file>